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8" r:id="rId8"/>
    <p:sldId id="265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>
      <p:cViewPr varScale="1">
        <p:scale>
          <a:sx n="106" d="100"/>
          <a:sy n="106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C3765-EEC5-460D-BD7F-C4B0060157DA}" type="datetimeFigureOut">
              <a:rPr lang="en-US" smtClean="0"/>
              <a:pPr/>
              <a:t>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B8AB-4F4F-405C-9AD7-DBBB5F4690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83061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AmbiLearn:</a:t>
            </a:r>
            <a:b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an ambient intelligent </a:t>
            </a:r>
            <a:b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multimodal learning environment</a:t>
            </a:r>
            <a:b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for children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293096"/>
            <a:ext cx="7343804" cy="17526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Jennifer Hyndman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Supervisors: Dr. Tom </a:t>
            </a:r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Lunney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 Prof. Paul Mc </a:t>
            </a:r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Kevitt</a:t>
            </a:r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Intelligent Systems Research Centre (ISRC)</a:t>
            </a:r>
            <a:b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University of Ulster, Magee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2643206" cy="100013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uim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5857892"/>
            <a:ext cx="2324100" cy="800100"/>
          </a:xfrm>
          <a:prstGeom prst="rect">
            <a:avLst/>
          </a:prstGeom>
        </p:spPr>
      </p:pic>
      <p:pic>
        <p:nvPicPr>
          <p:cNvPr id="7" name="Picture 6" descr="isrcimg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768" y="5929330"/>
            <a:ext cx="1500198" cy="692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429000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Thank You!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484784"/>
            <a:ext cx="3587206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7166"/>
            <a:ext cx="7772400" cy="114300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486680" cy="46101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Learning environment constantly changing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m-learning/e-learning/virtual learning environments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Emphasis on personalised learning 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games/virtual reality/augmented reality</a:t>
            </a:r>
          </a:p>
          <a:p>
            <a:pPr lvl="1" algn="l"/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C2k project – </a:t>
            </a:r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LearningNI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 (available but not adopted fully)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Why?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lack of material available (Ofsted, 2009)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Limited multimodality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Limited interactivity</a:t>
            </a:r>
          </a:p>
          <a:p>
            <a:pPr lvl="1" algn="l">
              <a:buFont typeface="Arial" pitchFamily="34" charset="0"/>
              <a:buChar char="•"/>
            </a:pPr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Aims &amp; Objectives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628800"/>
            <a:ext cx="7486680" cy="4767246"/>
          </a:xfrm>
        </p:spPr>
        <p:txBody>
          <a:bodyPr>
            <a:normAutofit/>
          </a:bodyPr>
          <a:lstStyle/>
          <a:p>
            <a:pPr marL="0"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Redress the limited use of virtual learning environments in primary school education</a:t>
            </a:r>
          </a:p>
          <a:p>
            <a:pPr marL="0" lvl="1" algn="l"/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Multimodality and interactivity – enhance learning environment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Utilising speech – natural interaction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Utilising game technology – improve learning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Addressing children needs – system design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Facilitate collaborative learning</a:t>
            </a:r>
          </a:p>
          <a:p>
            <a:pPr marL="457200" lvl="2" algn="l"/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Development of AmbiLearn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Address interface design - children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Address usability – children	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Demonstrate educational potential</a:t>
            </a:r>
          </a:p>
          <a:p>
            <a:pPr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Games in education</a:t>
            </a:r>
          </a:p>
          <a:p>
            <a:pPr lvl="2" algn="l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Multimodal learning environments</a:t>
            </a:r>
          </a:p>
          <a:p>
            <a:pPr algn="l">
              <a:buFont typeface="Arial" pitchFamily="34" charset="0"/>
              <a:buChar char="•"/>
            </a:pPr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214290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Background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486680" cy="46101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Virtual learning environments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Enhancing the learning experience through technology</a:t>
            </a: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Games as the learning environment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Motivating, engaging children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Multimodal Interfaces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Progressing towards natural communication methods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Child computer interaction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Greater emphasis on designing systems to address children's needs</a:t>
            </a: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AmbiLearn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  <p:pic>
        <p:nvPicPr>
          <p:cNvPr id="6" name="Picture 5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500174"/>
            <a:ext cx="8154017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Software architecture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  <p:pic>
        <p:nvPicPr>
          <p:cNvPr id="7" name="Picture 6" descr="mod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1412776"/>
            <a:ext cx="6193804" cy="5016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Testing / Evaluation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486680" cy="365929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Quantitative &amp; Qualitative results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Pre test/post test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Questionnaires</a:t>
            </a:r>
          </a:p>
          <a:p>
            <a:pPr lvl="1" algn="l"/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l"/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Evaluating with children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Fun toolkit (Read and MacFarlane, 2006)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8" descr="funtoolk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725144"/>
            <a:ext cx="8100392" cy="1505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486680" cy="46101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Address interface design and usability issues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Facilitate a child's ubiquitous learning environment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Demonstrate and test the educational potential AmbiLearn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Multimodality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Games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Positive effect on education</a:t>
            </a:r>
          </a:p>
          <a:p>
            <a:pPr algn="l">
              <a:buFont typeface="Arial" pitchFamily="34" charset="0"/>
              <a:buChar char="•"/>
            </a:pPr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7772400" cy="1285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Publications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486680" cy="4610120"/>
          </a:xfrm>
        </p:spPr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Hyndman, J., Lunney, T. and Mc Kevitt, P. (2009) “AmbiLearn: ambient intelligent multimodal learning environment for children”, In Proc. of the 10th Annual </a:t>
            </a:r>
            <a:r>
              <a:rPr lang="en-GB" sz="1800" dirty="0" err="1" smtClean="0">
                <a:solidFill>
                  <a:schemeClr val="accent1">
                    <a:lumMod val="75000"/>
                  </a:schemeClr>
                </a:solidFill>
              </a:rPr>
              <a:t>PostGraduate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 Symposium on The Convergence of Telecommunications, Networking and Broadcasting (PGNET-09), Liverpool John </a:t>
            </a:r>
            <a:r>
              <a:rPr lang="en-GB" sz="1800" dirty="0" err="1" smtClean="0">
                <a:solidFill>
                  <a:schemeClr val="accent1">
                    <a:lumMod val="75000"/>
                  </a:schemeClr>
                </a:solidFill>
              </a:rPr>
              <a:t>Moores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 University, Liverpool, England, June 22nd-23rd, 277-282.</a:t>
            </a:r>
          </a:p>
          <a:p>
            <a:pPr algn="just"/>
            <a:endParaRPr lang="en-GB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Hyndman, J., Lunney, T. and Mc Kevitt, P. (2011) “AmbiLearn – Multimodal Assisted Learning”, International Journal of Ambient Computing and Intelligence.  In Press.</a:t>
            </a:r>
          </a:p>
          <a:p>
            <a:pPr algn="just"/>
            <a:endParaRPr lang="en-GB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2844" y="142852"/>
            <a:ext cx="8786874" cy="6572296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357167"/>
            <a:ext cx="1928825" cy="729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312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AmbiLearn: an ambient intelligent  multimodal learning environment for children</vt:lpstr>
      <vt:lpstr>Introduction</vt:lpstr>
      <vt:lpstr>Aims &amp; Objectives</vt:lpstr>
      <vt:lpstr>Background</vt:lpstr>
      <vt:lpstr>AmbiLearn</vt:lpstr>
      <vt:lpstr>Software architecture</vt:lpstr>
      <vt:lpstr>Testing / Evaluation</vt:lpstr>
      <vt:lpstr>Conclusion</vt:lpstr>
      <vt:lpstr>Publications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AmbiLearn: An Ambient Intelligent  Multimodal Learning Environment for children</dc:title>
  <dc:creator>user</dc:creator>
  <cp:lastModifiedBy>user</cp:lastModifiedBy>
  <cp:revision>89</cp:revision>
  <dcterms:created xsi:type="dcterms:W3CDTF">2010-03-11T10:52:16Z</dcterms:created>
  <dcterms:modified xsi:type="dcterms:W3CDTF">2011-01-12T16:06:21Z</dcterms:modified>
</cp:coreProperties>
</file>